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A47B-90AB-0606-BF31-C3147E6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8FE1-97CE-3412-5CB0-A3316FF0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doing this lab, I assume that you have already finished </a:t>
            </a:r>
            <a:r>
              <a:rPr lang="en-GB" b="1" dirty="0"/>
              <a:t>homework tasks appended after lecture 0 slides</a:t>
            </a:r>
          </a:p>
          <a:p>
            <a:endParaRPr lang="en-GB" dirty="0"/>
          </a:p>
          <a:p>
            <a:r>
              <a:rPr lang="en-GB" dirty="0"/>
              <a:t>If so, proceed to the following slide. </a:t>
            </a:r>
          </a:p>
        </p:txBody>
      </p:sp>
    </p:spTree>
    <p:extLst>
      <p:ext uri="{BB962C8B-B14F-4D97-AF65-F5344CB8AC3E}">
        <p14:creationId xmlns:p14="http://schemas.microsoft.com/office/powerpoint/2010/main" val="1034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(do it exactly)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4625"/>
            <a:ext cx="7886700" cy="4351338"/>
          </a:xfrm>
        </p:spPr>
        <p:txBody>
          <a:bodyPr/>
          <a:lstStyle/>
          <a:p>
            <a:r>
              <a:rPr lang="en-US" dirty="0"/>
              <a:t>Download the </a:t>
            </a:r>
            <a:r>
              <a:rPr lang="en-US"/>
              <a:t>lab file </a:t>
            </a:r>
            <a:r>
              <a:rPr lang="en-US" dirty="0"/>
              <a:t>from the course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  <a:p>
            <a:endParaRPr lang="en-US" altLang="zh-CN" dirty="0"/>
          </a:p>
          <a:p>
            <a:r>
              <a:rPr lang="en-US" altLang="zh-CN" dirty="0"/>
              <a:t>Unzip the file to a folder of your choice. </a:t>
            </a:r>
          </a:p>
          <a:p>
            <a:endParaRPr lang="en-US" altLang="zh-CN" dirty="0"/>
          </a:p>
          <a:p>
            <a:r>
              <a:rPr lang="en-US" altLang="zh-CN" dirty="0"/>
              <a:t>Open Visual Studio Code, and open that folder.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99275F-C12A-07DD-6D34-419CE1C9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 b="24007"/>
          <a:stretch>
            <a:fillRect/>
          </a:stretch>
        </p:blipFill>
        <p:spPr>
          <a:xfrm>
            <a:off x="925124" y="4112829"/>
            <a:ext cx="2538649" cy="24465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D6A5C9-C4AC-149F-1FDA-A6BE3E6C27B8}"/>
              </a:ext>
            </a:extLst>
          </p:cNvPr>
          <p:cNvSpPr txBox="1"/>
          <p:nvPr/>
        </p:nvSpPr>
        <p:spPr>
          <a:xfrm>
            <a:off x="4126327" y="5044043"/>
            <a:ext cx="372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Your </a:t>
            </a:r>
            <a:r>
              <a:rPr lang="en-GB" dirty="0" err="1"/>
              <a:t>VSCode</a:t>
            </a:r>
            <a:r>
              <a:rPr lang="en-GB" dirty="0"/>
              <a:t> should look like the left. </a:t>
            </a:r>
          </a:p>
        </p:txBody>
      </p:sp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Open file “</a:t>
            </a:r>
            <a:r>
              <a:rPr lang="en-US" dirty="0" err="1"/>
              <a:t>area.c</a:t>
            </a:r>
            <a:r>
              <a:rPr lang="en-US" dirty="0"/>
              <a:t>”.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and check your answer. Did you get it right? Use the debugger to trace the </a:t>
            </a:r>
            <a:r>
              <a:rPr lang="en-US" altLang="zh-CN" dirty="0"/>
              <a:t>execution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4 (submit this)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Open “</a:t>
                </a:r>
                <a:r>
                  <a:rPr lang="en-US" dirty="0" err="1"/>
                  <a:t>composite_funcs.c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C is simply “sin(x)”.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 You shouldn’t write the </a:t>
                </a:r>
                <a:r>
                  <a:rPr lang="en-US"/>
                  <a:t>derivative in </a:t>
                </a:r>
                <a:r>
                  <a:rPr lang="en-US" dirty="0"/>
                  <a:t>the </a:t>
                </a:r>
                <a:r>
                  <a:rPr lang="en-US"/>
                  <a:t>function yourself. </a:t>
                </a:r>
                <a:endParaRPr lang="en-US" dirty="0"/>
              </a:p>
              <a:p>
                <a:pPr lvl="1"/>
                <a:r>
                  <a:rPr lang="en-US" altLang="zh-CN" dirty="0"/>
                  <a:t>Hint: </a:t>
                </a:r>
                <a:r>
                  <a:rPr lang="en-US" altLang="zh-CN" dirty="0">
                    <a:hlinkClick r:id="rId2"/>
                  </a:rPr>
                  <a:t>Chain Rule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546" t="-1862" r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402</Words>
  <Application>Microsoft Office PowerPoint</Application>
  <PresentationFormat>On-screen Show (4:3)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Lab 1. Functions</vt:lpstr>
      <vt:lpstr>Note</vt:lpstr>
      <vt:lpstr>Homework 1 (do it exactly)</vt:lpstr>
      <vt:lpstr>Homework 1</vt:lpstr>
      <vt:lpstr>PowerPoint Presentation</vt:lpstr>
      <vt:lpstr>Homework 2</vt:lpstr>
      <vt:lpstr>Homework 3</vt:lpstr>
      <vt:lpstr>Homework 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Song Liu</cp:lastModifiedBy>
  <cp:revision>384</cp:revision>
  <dcterms:created xsi:type="dcterms:W3CDTF">2022-10-03T19:08:14Z</dcterms:created>
  <dcterms:modified xsi:type="dcterms:W3CDTF">2025-09-21T01:00:53Z</dcterms:modified>
</cp:coreProperties>
</file>